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C531-96BE-4D5E-87FA-042C22548E7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B9FD-67AA-4C25-8A04-7BD4463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9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C531-96BE-4D5E-87FA-042C22548E7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B9FD-67AA-4C25-8A04-7BD4463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8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C531-96BE-4D5E-87FA-042C22548E7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B9FD-67AA-4C25-8A04-7BD4463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C531-96BE-4D5E-87FA-042C22548E7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B9FD-67AA-4C25-8A04-7BD4463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0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C531-96BE-4D5E-87FA-042C22548E7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B9FD-67AA-4C25-8A04-7BD4463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5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C531-96BE-4D5E-87FA-042C22548E7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B9FD-67AA-4C25-8A04-7BD4463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2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C531-96BE-4D5E-87FA-042C22548E7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B9FD-67AA-4C25-8A04-7BD4463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3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C531-96BE-4D5E-87FA-042C22548E7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B9FD-67AA-4C25-8A04-7BD4463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C531-96BE-4D5E-87FA-042C22548E7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B9FD-67AA-4C25-8A04-7BD4463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6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C531-96BE-4D5E-87FA-042C22548E7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B9FD-67AA-4C25-8A04-7BD4463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7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C531-96BE-4D5E-87FA-042C22548E7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B9FD-67AA-4C25-8A04-7BD4463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1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FC531-96BE-4D5E-87FA-042C22548E7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FB9FD-67AA-4C25-8A04-7BD4463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0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a/url?sa=i&amp;rct=j&amp;q=&amp;esrc=s&amp;frm=1&amp;source=images&amp;cd=&amp;cad=rja&amp;docid=RDANxPhUoZURNM&amp;tbnid=E1QCOdhV9v4-xM:&amp;ved=0CAUQjRw&amp;url=http%3A%2F%2Fwww.uninursety.com%2Fuser%2Fcourses_n%2Fbloodgas_patientcare.php&amp;ei=_kZLUtqKIOPSyAGWvYDwAQ&amp;bvm=bv.53371865,d.aWc&amp;psig=AFQjCNEHIBjVkgS-l-u7M4pGzb2ldZKbsQ&amp;ust=1380751412740446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1219200" y="1371600"/>
            <a:ext cx="4684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CA"/>
              <a:t>Regulation of Breathing Movements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990600" y="2514600"/>
            <a:ext cx="8001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CA"/>
              <a:t>Controlled by nerves from the medulla oblongata of the brain.</a:t>
            </a:r>
          </a:p>
          <a:p>
            <a:pPr eaLnBrk="1" hangingPunct="1"/>
            <a:endParaRPr lang="en-CA"/>
          </a:p>
          <a:p>
            <a:pPr eaLnBrk="1" hangingPunct="1"/>
            <a:r>
              <a:rPr lang="en-CA" b="1"/>
              <a:t>Chemoreceptors </a:t>
            </a:r>
            <a:r>
              <a:rPr lang="en-CA"/>
              <a:t>– are specialized nerve receptors that are sensitive to specific chemicals</a:t>
            </a:r>
          </a:p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50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50963"/>
            <a:ext cx="8534400" cy="41560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CA" dirty="0"/>
              <a:t>Two different types: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/>
          </a:p>
          <a:p>
            <a:pPr marL="457200" indent="-457200">
              <a:buFontTx/>
              <a:buAutoNum type="arabicPeriod"/>
              <a:defRPr/>
            </a:pPr>
            <a:r>
              <a:rPr lang="en-CA" b="1" dirty="0"/>
              <a:t>Carbon dioxide receptors – </a:t>
            </a:r>
            <a:r>
              <a:rPr lang="en-CA" dirty="0"/>
              <a:t>CO2 accumulates and activates special chemoreceptors in the medulla oblongata</a:t>
            </a:r>
          </a:p>
          <a:p>
            <a:pPr>
              <a:defRPr/>
            </a:pPr>
            <a:endParaRPr lang="en-CA" dirty="0"/>
          </a:p>
          <a:p>
            <a:pPr marL="342900" indent="-342900">
              <a:buFontTx/>
              <a:buChar char="-"/>
              <a:defRPr/>
            </a:pPr>
            <a:r>
              <a:rPr lang="en-CA" dirty="0"/>
              <a:t>medulla oblongata relays message s to the muscles of the diaphragm and ribs to begin breathing movement</a:t>
            </a:r>
          </a:p>
          <a:p>
            <a:pPr>
              <a:defRPr/>
            </a:pPr>
            <a:endParaRPr lang="en-CA" dirty="0"/>
          </a:p>
          <a:p>
            <a:pPr marL="342900" indent="-342900">
              <a:buFontTx/>
              <a:buChar char="-"/>
              <a:defRPr/>
            </a:pPr>
            <a:r>
              <a:rPr lang="en-CA" dirty="0"/>
              <a:t>once CO2 levels from the chemoreceptors become inactive, breathing rate returns to normal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88940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19200"/>
            <a:ext cx="7772400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dirty="0"/>
              <a:t>2. </a:t>
            </a:r>
            <a:r>
              <a:rPr lang="en-CA" b="1" dirty="0"/>
              <a:t>Oxygen chemoreceptors </a:t>
            </a:r>
            <a:r>
              <a:rPr lang="en-CA" dirty="0"/>
              <a:t>– found in carotid and aortic arteries</a:t>
            </a:r>
          </a:p>
          <a:p>
            <a:pPr>
              <a:defRPr/>
            </a:pPr>
            <a:endParaRPr lang="en-CA" dirty="0"/>
          </a:p>
          <a:p>
            <a:pPr marL="342900" indent="-342900">
              <a:buFontTx/>
              <a:buChar char="-"/>
              <a:defRPr/>
            </a:pPr>
            <a:r>
              <a:rPr lang="en-CA" dirty="0"/>
              <a:t>Detect low levels of oxygen</a:t>
            </a:r>
          </a:p>
          <a:p>
            <a:pPr>
              <a:defRPr/>
            </a:pPr>
            <a:endParaRPr lang="en-CA" dirty="0"/>
          </a:p>
          <a:p>
            <a:pPr marL="342900" indent="-342900">
              <a:buFontTx/>
              <a:buChar char="-"/>
              <a:defRPr/>
            </a:pPr>
            <a:r>
              <a:rPr lang="en-CA" dirty="0"/>
              <a:t>When stimulated, sends messages to medulla oblongata which sends messages to the ribs and diaphragm to begin breathing movements</a:t>
            </a:r>
          </a:p>
          <a:p>
            <a:pPr>
              <a:defRPr/>
            </a:pPr>
            <a:endParaRPr lang="en-CA" dirty="0"/>
          </a:p>
          <a:p>
            <a:pPr marL="342900" indent="-342900">
              <a:buFontTx/>
              <a:buChar char="-"/>
              <a:defRPr/>
            </a:pPr>
            <a:r>
              <a:rPr lang="en-CA" dirty="0"/>
              <a:t>O2 level is increased</a:t>
            </a:r>
          </a:p>
          <a:p>
            <a:pPr marL="342900" indent="-342900">
              <a:buFontTx/>
              <a:buChar char="-"/>
              <a:defRPr/>
            </a:pPr>
            <a:endParaRPr lang="en-CA" dirty="0"/>
          </a:p>
          <a:p>
            <a:pPr>
              <a:defRPr/>
            </a:pPr>
            <a:r>
              <a:rPr lang="en-CA" i="1" dirty="0"/>
              <a:t>Oxygen receptors are only stimulated when O2 levels drop but CO2 levels remain in normal range</a:t>
            </a:r>
          </a:p>
          <a:p>
            <a:pPr>
              <a:defRPr/>
            </a:pPr>
            <a:r>
              <a:rPr lang="en-CA" i="1" dirty="0"/>
              <a:t>Ex., high altitudes and carbon monoxide poisoning</a:t>
            </a:r>
          </a:p>
        </p:txBody>
      </p:sp>
    </p:spTree>
    <p:extLst>
      <p:ext uri="{BB962C8B-B14F-4D97-AF65-F5344CB8AC3E}">
        <p14:creationId xmlns:p14="http://schemas.microsoft.com/office/powerpoint/2010/main" val="39508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ninursety.com/user/images/courses/bgas_image4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1000"/>
            <a:ext cx="6781800" cy="61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753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140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HANDEL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Vesna MacKenzie</dc:creator>
  <cp:lastModifiedBy>Vesna MacKenzie</cp:lastModifiedBy>
  <cp:revision>3</cp:revision>
  <dcterms:created xsi:type="dcterms:W3CDTF">2013-10-01T21:54:38Z</dcterms:created>
  <dcterms:modified xsi:type="dcterms:W3CDTF">2013-10-01T22:03:44Z</dcterms:modified>
</cp:coreProperties>
</file>