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CBBE9-D2E6-4D37-B33E-07B7132B703E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3895A-1C63-4583-AC1C-8A6D4B408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4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Breathing Movements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919185-DBE5-4BA2-B0BA-A5D4FCE09039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8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1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8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9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0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7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5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5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BF67-71DE-4D27-90FE-9A0F27829BF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22CE-10D0-4C0A-8169-D9D049E3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2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371600" y="1214438"/>
            <a:ext cx="2925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Breathing Movements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2667000"/>
            <a:ext cx="70866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Pressure differences between the atmosphere and chest cavity determine the movement of gases into and out of the lung.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dirty="0"/>
              <a:t>Gases move from an area of high pressure to an area of low pressure.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Diaphragm – </a:t>
            </a:r>
            <a:r>
              <a:rPr lang="en-US" dirty="0"/>
              <a:t>is a sheet of muscle that separates the organs of the chest cavity from those of the abdominal cavity</a:t>
            </a:r>
            <a:endParaRPr lang="en-US" b="1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6376988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528638" y="4800600"/>
            <a:ext cx="8062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CA"/>
              <a:t>Inspiration – inhaling -&gt; pleural pressure &lt; atmosphere pressure</a:t>
            </a:r>
          </a:p>
          <a:p>
            <a:pPr eaLnBrk="1" hangingPunct="1"/>
            <a:endParaRPr lang="en-CA"/>
          </a:p>
          <a:p>
            <a:pPr eaLnBrk="1" hangingPunct="1"/>
            <a:r>
              <a:rPr lang="en-CA"/>
              <a:t>Expiration – exhaling -&gt; pleural pressure &gt; atmosphere</a:t>
            </a:r>
          </a:p>
        </p:txBody>
      </p:sp>
    </p:spTree>
    <p:extLst>
      <p:ext uri="{BB962C8B-B14F-4D97-AF65-F5344CB8AC3E}">
        <p14:creationId xmlns:p14="http://schemas.microsoft.com/office/powerpoint/2010/main" val="9668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590800"/>
            <a:ext cx="80772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b="1" dirty="0"/>
              <a:t>External intercostal muscles </a:t>
            </a:r>
            <a:r>
              <a:rPr lang="en-CA" dirty="0"/>
              <a:t>(found between ribs)</a:t>
            </a:r>
          </a:p>
          <a:p>
            <a:pPr marL="342900" indent="-342900">
              <a:buFontTx/>
              <a:buChar char="-"/>
              <a:defRPr/>
            </a:pPr>
            <a:r>
              <a:rPr lang="en-CA" dirty="0"/>
              <a:t>Contract and pull upward and outward increasing the volume of the chest and lowering pressure</a:t>
            </a:r>
          </a:p>
          <a:p>
            <a:pPr marL="342900" indent="-342900">
              <a:buFontTx/>
              <a:buChar char="-"/>
              <a:defRPr/>
            </a:pPr>
            <a:r>
              <a:rPr lang="en-CA" dirty="0"/>
              <a:t>The muscles relax and the rib cage falls</a:t>
            </a:r>
          </a:p>
          <a:p>
            <a:pPr marL="342900" indent="-342900">
              <a:buFontTx/>
              <a:buChar char="-"/>
              <a:defRPr/>
            </a:pPr>
            <a:endParaRPr lang="en-CA" dirty="0"/>
          </a:p>
          <a:p>
            <a:pPr>
              <a:defRPr/>
            </a:pPr>
            <a:r>
              <a:rPr lang="en-CA" b="1" dirty="0"/>
              <a:t>Internal intercostal muscles </a:t>
            </a:r>
            <a:r>
              <a:rPr lang="en-CA" dirty="0"/>
              <a:t>– pull ribcage downward during times of extreme exercise increasing pressure (not employed during normal breathing)</a:t>
            </a:r>
            <a:endParaRPr lang="en-CA" b="1" dirty="0"/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143000" y="1371600"/>
            <a:ext cx="649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CA"/>
              <a:t>Diaphragm is assisted by the movement of the ribs.</a:t>
            </a:r>
          </a:p>
        </p:txBody>
      </p:sp>
    </p:spTree>
    <p:extLst>
      <p:ext uri="{BB962C8B-B14F-4D97-AF65-F5344CB8AC3E}">
        <p14:creationId xmlns:p14="http://schemas.microsoft.com/office/powerpoint/2010/main" val="1197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HANDEL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MacKenzie</dc:creator>
  <cp:lastModifiedBy>Vesna MacKenzie</cp:lastModifiedBy>
  <cp:revision>1</cp:revision>
  <dcterms:created xsi:type="dcterms:W3CDTF">2013-10-01T21:49:49Z</dcterms:created>
  <dcterms:modified xsi:type="dcterms:W3CDTF">2013-10-01T21:52:12Z</dcterms:modified>
</cp:coreProperties>
</file>